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12" r:id="rId1"/>
  </p:sldMasterIdLst>
  <p:sldIdLst>
    <p:sldId id="273" r:id="rId2"/>
    <p:sldId id="275" r:id="rId3"/>
    <p:sldId id="257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8" r:id="rId12"/>
    <p:sldId id="265" r:id="rId13"/>
    <p:sldId id="276" r:id="rId14"/>
    <p:sldId id="266" r:id="rId15"/>
    <p:sldId id="267" r:id="rId16"/>
    <p:sldId id="269" r:id="rId17"/>
    <p:sldId id="272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FF"/>
    <a:srgbClr val="A23E16"/>
    <a:srgbClr val="66FF33"/>
    <a:srgbClr val="FEDDD4"/>
    <a:srgbClr val="CCFF33"/>
    <a:srgbClr val="BFF808"/>
    <a:srgbClr val="B2E38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2EF7-5FEC-489C-8715-1B459A0DC257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AEAF-0BE1-4CFB-80A9-2DB594502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2EF7-5FEC-489C-8715-1B459A0DC257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AEAF-0BE1-4CFB-80A9-2DB594502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2EF7-5FEC-489C-8715-1B459A0DC257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AEAF-0BE1-4CFB-80A9-2DB594502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2EF7-5FEC-489C-8715-1B459A0DC257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AEAF-0BE1-4CFB-80A9-2DB594502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2EF7-5FEC-489C-8715-1B459A0DC257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AEAF-0BE1-4CFB-80A9-2DB594502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2EF7-5FEC-489C-8715-1B459A0DC257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AEAF-0BE1-4CFB-80A9-2DB594502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2EF7-5FEC-489C-8715-1B459A0DC257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AEAF-0BE1-4CFB-80A9-2DB594502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2EF7-5FEC-489C-8715-1B459A0DC257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AEAF-0BE1-4CFB-80A9-2DB594502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2EF7-5FEC-489C-8715-1B459A0DC257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AEAF-0BE1-4CFB-80A9-2DB594502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2EF7-5FEC-489C-8715-1B459A0DC257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AEAF-0BE1-4CFB-80A9-2DB594502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2EF7-5FEC-489C-8715-1B459A0DC257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AEAF-0BE1-4CFB-80A9-2DB594502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B2EF7-5FEC-489C-8715-1B459A0DC257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8AEAF-0BE1-4CFB-80A9-2DB594502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3" r:id="rId1"/>
    <p:sldLayoutId id="2147484814" r:id="rId2"/>
    <p:sldLayoutId id="2147484815" r:id="rId3"/>
    <p:sldLayoutId id="2147484816" r:id="rId4"/>
    <p:sldLayoutId id="2147484817" r:id="rId5"/>
    <p:sldLayoutId id="2147484818" r:id="rId6"/>
    <p:sldLayoutId id="2147484819" r:id="rId7"/>
    <p:sldLayoutId id="2147484820" r:id="rId8"/>
    <p:sldLayoutId id="2147484821" r:id="rId9"/>
    <p:sldLayoutId id="2147484822" r:id="rId10"/>
    <p:sldLayoutId id="21474848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tags" Target="../tags/tag2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30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~PP3183.WAV">
            <a:hlinkClick r:id="" action="ppaction://media"/>
          </p:cNvPr>
          <p:cNvPicPr>
            <a:picLocks noRot="1" noChangeAspect="1"/>
          </p:cNvPicPr>
          <p:nvPr>
            <a:wavAudioFile r:embed="rId2" name="~PP3183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pic>
        <p:nvPicPr>
          <p:cNvPr id="14" name="Picture 7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3810000"/>
            <a:ext cx="1122045" cy="1143000"/>
          </a:xfrm>
          <a:prstGeom prst="rect">
            <a:avLst/>
          </a:prstGeom>
          <a:noFill/>
        </p:spPr>
      </p:pic>
      <p:pic>
        <p:nvPicPr>
          <p:cNvPr id="15" name="Picture 10" descr="Firewrk8"/>
          <p:cNvPicPr>
            <a:picLocks noChangeAspect="1" noChangeArrowheads="1"/>
          </p:cNvPicPr>
          <p:nvPr/>
        </p:nvPicPr>
        <p:blipFill>
          <a:blip r:embed="rId7">
            <a:lum bright="6000" contrast="30000"/>
          </a:blip>
          <a:srcRect/>
          <a:stretch>
            <a:fillRect/>
          </a:stretch>
        </p:blipFill>
        <p:spPr bwMode="auto">
          <a:xfrm>
            <a:off x="6096000" y="3886200"/>
            <a:ext cx="2209800" cy="2160587"/>
          </a:xfrm>
          <a:prstGeom prst="rect">
            <a:avLst/>
          </a:prstGeom>
          <a:noFill/>
        </p:spPr>
      </p:pic>
      <p:pic>
        <p:nvPicPr>
          <p:cNvPr id="16" name="Picture 10" descr="Firewrk8"/>
          <p:cNvPicPr>
            <a:picLocks noChangeAspect="1" noChangeArrowheads="1"/>
          </p:cNvPicPr>
          <p:nvPr/>
        </p:nvPicPr>
        <p:blipFill>
          <a:blip r:embed="rId7">
            <a:lum bright="6000" contrast="30000"/>
          </a:blip>
          <a:srcRect/>
          <a:stretch>
            <a:fillRect/>
          </a:stretch>
        </p:blipFill>
        <p:spPr bwMode="auto">
          <a:xfrm>
            <a:off x="1828800" y="1143000"/>
            <a:ext cx="1295400" cy="1266551"/>
          </a:xfrm>
          <a:prstGeom prst="rect">
            <a:avLst/>
          </a:prstGeom>
          <a:noFill/>
        </p:spPr>
      </p:pic>
      <p:pic>
        <p:nvPicPr>
          <p:cNvPr id="17" name="Picture 7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1219200"/>
            <a:ext cx="1066801" cy="1086724"/>
          </a:xfrm>
          <a:prstGeom prst="rect">
            <a:avLst/>
          </a:prstGeom>
          <a:noFill/>
        </p:spPr>
      </p:pic>
      <p:pic>
        <p:nvPicPr>
          <p:cNvPr id="18" name="Picture 7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3733800"/>
            <a:ext cx="893445" cy="910131"/>
          </a:xfrm>
          <a:prstGeom prst="rect">
            <a:avLst/>
          </a:prstGeom>
          <a:noFill/>
        </p:spPr>
      </p:pic>
      <p:pic>
        <p:nvPicPr>
          <p:cNvPr id="19" name="Picture 7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572000"/>
            <a:ext cx="2057400" cy="209582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95600" y="4724400"/>
            <a:ext cx="3716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MĨ THUẬT 7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" name="Picture 10" descr="Firewrk8"/>
          <p:cNvPicPr>
            <a:picLocks noChangeAspect="1" noChangeArrowheads="1"/>
          </p:cNvPicPr>
          <p:nvPr/>
        </p:nvPicPr>
        <p:blipFill>
          <a:blip r:embed="rId7">
            <a:lum bright="6000" contrast="30000"/>
          </a:blip>
          <a:srcRect/>
          <a:stretch>
            <a:fillRect/>
          </a:stretch>
        </p:blipFill>
        <p:spPr bwMode="auto">
          <a:xfrm>
            <a:off x="6781800" y="1905000"/>
            <a:ext cx="1352508" cy="132238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00200" y="1447800"/>
            <a:ext cx="6248400" cy="2819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 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DỰ TIẾT HỌC HÔM NAY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7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12226" y="3657600"/>
            <a:ext cx="785749" cy="8004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nDung_DanTocLangbian_ChiTh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03" y="457200"/>
            <a:ext cx="3587405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G: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733800"/>
            <a:ext cx="3581400" cy="26819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G: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066800"/>
            <a:ext cx="3841547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spc="-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                                   </a:t>
            </a:r>
            <a:r>
              <a:rPr lang="en-US" sz="2400" b="1" spc="-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400" b="1" spc="-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spc="-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                                      </a:t>
            </a:r>
            <a:r>
              <a:rPr lang="en-US" sz="32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 HỌA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I. KÍ HỌA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828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3622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352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12" descr="ki hoa but lon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984" y="3352800"/>
            <a:ext cx="2344066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334000" y="6096000"/>
            <a:ext cx="16764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2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hiThan_OngGiaTocDai_DaL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28600"/>
            <a:ext cx="2514600" cy="33686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 descr="thienquang_butsat3_58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3962400"/>
            <a:ext cx="3657600" cy="2633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NhaCuaNa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152400"/>
            <a:ext cx="3770154" cy="28200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57600" y="2615625"/>
            <a:ext cx="19812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225225"/>
            <a:ext cx="11430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endParaRPr lang="en-US" sz="3200" b="1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6172200"/>
            <a:ext cx="15240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3200" b="1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spc="-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                                   </a:t>
            </a:r>
            <a:r>
              <a:rPr lang="en-US" sz="2400" b="1" spc="-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400" b="1" spc="-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spc="-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                                      </a:t>
            </a:r>
            <a:r>
              <a:rPr lang="en-US" sz="32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 HỌA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I. KÍ HỌA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828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3622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352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9624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than,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Leaf And Flower Frames\I LOVE YOU\Lan Chi\KiHoa_2DuaT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4325" y="762000"/>
            <a:ext cx="4714875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4" descr="Picture13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3211" y="1798637"/>
            <a:ext cx="3310589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81000" y="5334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 THÚY</a:t>
            </a: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5720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 ĐỨA TRẺ</a:t>
            </a: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Chi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spc="-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                                   </a:t>
            </a:r>
            <a:r>
              <a:rPr lang="en-US" sz="2400" b="1" spc="-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400" b="1" spc="-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spc="-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                                      </a:t>
            </a:r>
            <a:r>
              <a:rPr lang="en-US" sz="32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 HỌA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I. KÍ HỌA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1336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124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6576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than,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1910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II. CÁCH KÍ HỌA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648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5206425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663625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61970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spc="-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                                   </a:t>
            </a:r>
            <a:r>
              <a:rPr lang="en-US" sz="2400" b="1" spc="-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400" b="1" spc="-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spc="-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                                      </a:t>
            </a:r>
            <a:r>
              <a:rPr lang="en-US" sz="32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 HỌA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I. KÍ HỌA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II. CÁCH KÍ HỌA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43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III. BÀI TẬP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52725"/>
            <a:ext cx="3238500" cy="2962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752725"/>
            <a:ext cx="3409950" cy="2962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5800" y="35052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530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587"/>
            <a:ext cx="9372600" cy="685641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76200"/>
            <a:ext cx="89154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HƯỚNG DẪN HS TỰ HỌC Ở NHÀ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5800"/>
            <a:ext cx="9144000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BÀI CŨ:</a:t>
            </a:r>
          </a:p>
          <a:p>
            <a:r>
              <a:rPr lang="en-US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BÀI MỚI: </a:t>
            </a:r>
          </a:p>
          <a:p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14 TTMT “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 THUẬT VN CUỐI THẾ KỈ XIX ĐẾN NĂM 1954”</a:t>
            </a:r>
          </a:p>
          <a:p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 “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”: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II “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”: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MT.</a:t>
            </a:r>
          </a:p>
          <a:p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HS 1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A4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(4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30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~PP3183.WAV">
            <a:hlinkClick r:id="" action="ppaction://media"/>
          </p:cNvPr>
          <p:cNvPicPr>
            <a:picLocks noRot="1" noChangeAspect="1"/>
          </p:cNvPicPr>
          <p:nvPr>
            <a:wavAudioFile r:embed="rId2" name="~PP3183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pic>
        <p:nvPicPr>
          <p:cNvPr id="14" name="Picture 7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3810000"/>
            <a:ext cx="1122045" cy="1143000"/>
          </a:xfrm>
          <a:prstGeom prst="rect">
            <a:avLst/>
          </a:prstGeom>
          <a:noFill/>
        </p:spPr>
      </p:pic>
      <p:pic>
        <p:nvPicPr>
          <p:cNvPr id="15" name="Picture 10" descr="Firewrk8"/>
          <p:cNvPicPr>
            <a:picLocks noChangeAspect="1" noChangeArrowheads="1"/>
          </p:cNvPicPr>
          <p:nvPr/>
        </p:nvPicPr>
        <p:blipFill>
          <a:blip r:embed="rId7">
            <a:lum bright="6000" contrast="30000"/>
          </a:blip>
          <a:srcRect/>
          <a:stretch>
            <a:fillRect/>
          </a:stretch>
        </p:blipFill>
        <p:spPr bwMode="auto">
          <a:xfrm>
            <a:off x="6096000" y="3886200"/>
            <a:ext cx="2209800" cy="2160587"/>
          </a:xfrm>
          <a:prstGeom prst="rect">
            <a:avLst/>
          </a:prstGeom>
          <a:noFill/>
        </p:spPr>
      </p:pic>
      <p:pic>
        <p:nvPicPr>
          <p:cNvPr id="16" name="Picture 10" descr="Firewrk8"/>
          <p:cNvPicPr>
            <a:picLocks noChangeAspect="1" noChangeArrowheads="1"/>
          </p:cNvPicPr>
          <p:nvPr/>
        </p:nvPicPr>
        <p:blipFill>
          <a:blip r:embed="rId7">
            <a:lum bright="6000" contrast="30000"/>
          </a:blip>
          <a:srcRect/>
          <a:stretch>
            <a:fillRect/>
          </a:stretch>
        </p:blipFill>
        <p:spPr bwMode="auto">
          <a:xfrm>
            <a:off x="1828800" y="1143000"/>
            <a:ext cx="1295400" cy="1266551"/>
          </a:xfrm>
          <a:prstGeom prst="rect">
            <a:avLst/>
          </a:prstGeom>
          <a:noFill/>
        </p:spPr>
      </p:pic>
      <p:pic>
        <p:nvPicPr>
          <p:cNvPr id="17" name="Picture 7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1219200"/>
            <a:ext cx="1066801" cy="1086724"/>
          </a:xfrm>
          <a:prstGeom prst="rect">
            <a:avLst/>
          </a:prstGeom>
          <a:noFill/>
        </p:spPr>
      </p:pic>
      <p:pic>
        <p:nvPicPr>
          <p:cNvPr id="18" name="Picture 7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4191000"/>
            <a:ext cx="893445" cy="910131"/>
          </a:xfrm>
          <a:prstGeom prst="rect">
            <a:avLst/>
          </a:prstGeom>
          <a:noFill/>
        </p:spPr>
      </p:pic>
      <p:pic>
        <p:nvPicPr>
          <p:cNvPr id="19" name="Picture 7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1905000"/>
            <a:ext cx="2057400" cy="2095823"/>
          </a:xfrm>
          <a:prstGeom prst="rect">
            <a:avLst/>
          </a:prstGeom>
          <a:noFill/>
        </p:spPr>
      </p:pic>
      <p:pic>
        <p:nvPicPr>
          <p:cNvPr id="20" name="Picture 10" descr="Firewrk8"/>
          <p:cNvPicPr>
            <a:picLocks noChangeAspect="1" noChangeArrowheads="1"/>
          </p:cNvPicPr>
          <p:nvPr/>
        </p:nvPicPr>
        <p:blipFill>
          <a:blip r:embed="rId7">
            <a:lum bright="6000" contrast="30000"/>
          </a:blip>
          <a:srcRect/>
          <a:stretch>
            <a:fillRect/>
          </a:stretch>
        </p:blipFill>
        <p:spPr bwMode="auto">
          <a:xfrm>
            <a:off x="6781800" y="1905000"/>
            <a:ext cx="1352508" cy="1322387"/>
          </a:xfrm>
          <a:prstGeom prst="rect">
            <a:avLst/>
          </a:prstGeom>
          <a:noFill/>
        </p:spPr>
      </p:pic>
      <p:pic>
        <p:nvPicPr>
          <p:cNvPr id="21" name="Picture 7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12226" y="3657600"/>
            <a:ext cx="785749" cy="800423"/>
          </a:xfrm>
          <a:prstGeom prst="rect">
            <a:avLst/>
          </a:prstGeom>
          <a:noFill/>
        </p:spPr>
      </p:pic>
      <p:pic>
        <p:nvPicPr>
          <p:cNvPr id="22" name="Picture 7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2192" y="4343400"/>
            <a:ext cx="1346454" cy="1371600"/>
          </a:xfrm>
          <a:prstGeom prst="rect">
            <a:avLst/>
          </a:prstGeom>
          <a:noFill/>
        </p:spPr>
      </p:pic>
      <p:pic>
        <p:nvPicPr>
          <p:cNvPr id="23" name="Picture 7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2819400"/>
            <a:ext cx="1570863" cy="1600200"/>
          </a:xfrm>
          <a:prstGeom prst="rect">
            <a:avLst/>
          </a:prstGeom>
          <a:noFill/>
        </p:spPr>
      </p:pic>
      <p:pic>
        <p:nvPicPr>
          <p:cNvPr id="24" name="Picture 10" descr="Firewrk8"/>
          <p:cNvPicPr>
            <a:picLocks noChangeAspect="1" noChangeArrowheads="1"/>
          </p:cNvPicPr>
          <p:nvPr/>
        </p:nvPicPr>
        <p:blipFill>
          <a:blip r:embed="rId7">
            <a:lum bright="6000" contrast="30000"/>
          </a:blip>
          <a:srcRect/>
          <a:stretch>
            <a:fillRect/>
          </a:stretch>
        </p:blipFill>
        <p:spPr bwMode="auto">
          <a:xfrm>
            <a:off x="2133600" y="5105400"/>
            <a:ext cx="962830" cy="9413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5181600"/>
            <a:ext cx="3429000" cy="685800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giả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LAN CHI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9" descr="ChoRauDaLat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5801" y="584749"/>
            <a:ext cx="4038599" cy="5399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~PP759.WAV">
            <a:hlinkClick r:id="" action="ppaction://media"/>
          </p:cNvPr>
          <p:cNvPicPr>
            <a:picLocks noRot="1" noChangeAspect="1"/>
          </p:cNvPicPr>
          <p:nvPr>
            <a:wavAudioFile r:embed="rId1" name="~PP759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609600"/>
            <a:ext cx="9144000" cy="7467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533400"/>
            <a:ext cx="1981200" cy="17526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-10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Tuần</a:t>
            </a:r>
            <a:r>
              <a:rPr kumimoji="0" lang="en-US" sz="3200" b="1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20</a:t>
            </a:r>
            <a:br>
              <a:rPr kumimoji="0" lang="en-US" sz="3200" b="1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200" b="1" u="none" strike="noStrike" kern="1200" cap="none" spc="-10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3200" b="1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19</a:t>
            </a:r>
            <a:br>
              <a:rPr kumimoji="0" lang="en-US" sz="3200" b="1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200" b="1" u="none" strike="noStrike" kern="1200" cap="none" spc="-10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3200" b="1" u="none" strike="noStrike" kern="1200" cap="none" spc="-10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18</a:t>
            </a:r>
            <a:endParaRPr kumimoji="0" lang="en-US" sz="3200" b="1" u="none" strike="noStrike" kern="1200" cap="none" spc="-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00400" y="1600200"/>
            <a:ext cx="2895600" cy="609601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Theo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Mẫu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2667000"/>
            <a:ext cx="5105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 w="0"/>
                <a:solidFill>
                  <a:srgbClr val="CCFF33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KÍ HỌA</a:t>
            </a:r>
            <a:endParaRPr lang="en-US" sz="8000" b="1" cap="all" spc="0" dirty="0">
              <a:ln w="0"/>
              <a:solidFill>
                <a:srgbClr val="CCFF33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black"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en-US" sz="2400" b="1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400" b="1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19                                      </a:t>
            </a:r>
            <a:r>
              <a:rPr kumimoji="0" lang="en-US" sz="2400" b="1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Vẽ</a:t>
            </a:r>
            <a:r>
              <a:rPr kumimoji="0" lang="en-US" sz="2400" b="1" u="none" strike="noStrike" kern="1200" cap="none" spc="-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Theo </a:t>
            </a:r>
            <a:r>
              <a:rPr kumimoji="0" lang="en-US" sz="2400" b="1" u="none" strike="noStrike" kern="1200" cap="none" spc="-10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Mẫu</a:t>
            </a:r>
            <a:r>
              <a:rPr kumimoji="0" lang="en-US" sz="2400" b="1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400" b="1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400" b="1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en-US" sz="2400" b="1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400" b="1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19                                       </a:t>
            </a:r>
            <a:r>
              <a:rPr kumimoji="0" lang="en-US" sz="2400" b="1" u="none" strike="noStrike" kern="1200" cap="none" spc="-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KÍ</a:t>
            </a:r>
            <a:r>
              <a:rPr kumimoji="0" lang="en-US" sz="3200" b="1" u="none" strike="noStrike" kern="1200" cap="none" spc="-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HỌA</a:t>
            </a:r>
            <a:endParaRPr kumimoji="0" lang="en-US" sz="3200" b="1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4478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I. KÍ HỌA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0574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7"/>
          <p:cNvSpPr txBox="1">
            <a:spLocks/>
          </p:cNvSpPr>
          <p:nvPr/>
        </p:nvSpPr>
        <p:spPr>
          <a:xfrm>
            <a:off x="-381000" y="4572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Content Placeholder 18"/>
          <p:cNvSpPr txBox="1">
            <a:spLocks/>
          </p:cNvSpPr>
          <p:nvPr/>
        </p:nvSpPr>
        <p:spPr>
          <a:xfrm>
            <a:off x="609600" y="20878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Content Placeholder 27" descr="GanhHangRo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457200"/>
            <a:ext cx="3981412" cy="5304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 descr="KiHoa_ButS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978" y="1219200"/>
            <a:ext cx="3984303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914400" y="59537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rong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10200" y="39118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609600"/>
            <a:ext cx="3962400" cy="5334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ontent Placeholder 11" descr="DonCongA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8200" y="228600"/>
            <a:ext cx="3810000" cy="258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Thong_DaL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1739789"/>
            <a:ext cx="3581400" cy="4778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GiangS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276600"/>
            <a:ext cx="4029075" cy="302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715000" y="62732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Giàn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sứ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2286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n lop chinh tri trong rung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4038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12" descr="ki hoa but long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762000"/>
            <a:ext cx="3352800" cy="44686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5867400" y="6019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048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5562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hinh linh tinh\ban sung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771900"/>
            <a:ext cx="3810000" cy="2705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spc="-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                                   </a:t>
            </a:r>
            <a:r>
              <a:rPr lang="en-US" sz="2400" b="1" spc="-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400" b="1" spc="-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spc="-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                                      </a:t>
            </a:r>
            <a:r>
              <a:rPr lang="en-US" sz="32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 HỌA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371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I. KÍ HỌA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8288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23622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810000"/>
            <a:ext cx="4876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TRFA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476625"/>
            <a:ext cx="1066800" cy="11715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341</Words>
  <Application>Microsoft Office PowerPoint</Application>
  <PresentationFormat>On-screen Show (4:3)</PresentationFormat>
  <Paragraphs>68</Paragraphs>
  <Slides>18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Tác giả: LAN CHI</vt:lpstr>
      <vt:lpstr>Slide 4</vt:lpstr>
      <vt:lpstr> Tiết 19                                      Vẽ Theo Mẫu  Bài 19                                         KÍ HỌA</vt:lpstr>
      <vt:lpstr>Slide 6</vt:lpstr>
      <vt:lpstr>Thông Đà Lạt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SYSTEM</dc:creator>
  <cp:lastModifiedBy>SYSTEM</cp:lastModifiedBy>
  <cp:revision>189</cp:revision>
  <dcterms:created xsi:type="dcterms:W3CDTF">2011-12-23T09:51:08Z</dcterms:created>
  <dcterms:modified xsi:type="dcterms:W3CDTF">2012-01-07T06:16:33Z</dcterms:modified>
</cp:coreProperties>
</file>